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3" r:id="rId13"/>
    <p:sldId id="279" r:id="rId14"/>
    <p:sldId id="282" r:id="rId15"/>
    <p:sldId id="278" r:id="rId16"/>
    <p:sldId id="281" r:id="rId17"/>
    <p:sldId id="280" r:id="rId18"/>
    <p:sldId id="277" r:id="rId19"/>
    <p:sldId id="275" r:id="rId20"/>
    <p:sldId id="274" r:id="rId21"/>
    <p:sldId id="276" r:id="rId22"/>
    <p:sldId id="284" r:id="rId23"/>
    <p:sldId id="283" r:id="rId24"/>
    <p:sldId id="267" r:id="rId25"/>
    <p:sldId id="268" r:id="rId26"/>
    <p:sldId id="269" r:id="rId27"/>
    <p:sldId id="270" r:id="rId28"/>
    <p:sldId id="271" r:id="rId29"/>
    <p:sldId id="2850" r:id="rId30"/>
    <p:sldId id="2576" r:id="rId31"/>
    <p:sldId id="2841" r:id="rId32"/>
    <p:sldId id="2763" r:id="rId33"/>
    <p:sldId id="2941" r:id="rId34"/>
    <p:sldId id="2762" r:id="rId35"/>
    <p:sldId id="2954" r:id="rId36"/>
    <p:sldId id="2840" r:id="rId37"/>
    <p:sldId id="2842" r:id="rId38"/>
    <p:sldId id="2764" r:id="rId39"/>
    <p:sldId id="272" r:id="rId4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D5BD44-04EA-4C32-AF5F-23EBC8837AB2}" v="31" dt="2024-03-05T17:08:30.3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Scheiman" userId="3adabb99ccabc8e3" providerId="LiveId" clId="{5FD5BD44-04EA-4C32-AF5F-23EBC8837AB2}"/>
    <pc:docChg chg="undo custSel addSld delSld modSld sldOrd">
      <pc:chgData name="Daniel Scheiman" userId="3adabb99ccabc8e3" providerId="LiveId" clId="{5FD5BD44-04EA-4C32-AF5F-23EBC8837AB2}" dt="2024-03-05T17:08:30.325" v="124"/>
      <pc:docMkLst>
        <pc:docMk/>
      </pc:docMkLst>
      <pc:sldChg chg="addSp delSp modSp mod">
        <pc:chgData name="Daniel Scheiman" userId="3adabb99ccabc8e3" providerId="LiveId" clId="{5FD5BD44-04EA-4C32-AF5F-23EBC8837AB2}" dt="2024-03-05T14:50:01.556" v="92" actId="962"/>
        <pc:sldMkLst>
          <pc:docMk/>
          <pc:sldMk cId="2599989441" sldId="258"/>
        </pc:sldMkLst>
        <pc:picChg chg="del">
          <ac:chgData name="Daniel Scheiman" userId="3adabb99ccabc8e3" providerId="LiveId" clId="{5FD5BD44-04EA-4C32-AF5F-23EBC8837AB2}" dt="2024-03-05T14:49:58.831" v="89" actId="478"/>
          <ac:picMkLst>
            <pc:docMk/>
            <pc:sldMk cId="2599989441" sldId="258"/>
            <ac:picMk id="3" creationId="{A863BBC5-B604-250A-3A6D-DD7C4480E5D1}"/>
          </ac:picMkLst>
        </pc:picChg>
        <pc:picChg chg="add mod">
          <ac:chgData name="Daniel Scheiman" userId="3adabb99ccabc8e3" providerId="LiveId" clId="{5FD5BD44-04EA-4C32-AF5F-23EBC8837AB2}" dt="2024-03-05T14:50:01.556" v="92" actId="962"/>
          <ac:picMkLst>
            <pc:docMk/>
            <pc:sldMk cId="2599989441" sldId="258"/>
            <ac:picMk id="4" creationId="{3A61F427-0C0C-8A90-7D11-DC79BF8EA383}"/>
          </ac:picMkLst>
        </pc:picChg>
      </pc:sldChg>
      <pc:sldChg chg="addSp delSp modSp mod">
        <pc:chgData name="Daniel Scheiman" userId="3adabb99ccabc8e3" providerId="LiveId" clId="{5FD5BD44-04EA-4C32-AF5F-23EBC8837AB2}" dt="2024-03-05T01:36:22.742" v="78" actId="27614"/>
        <pc:sldMkLst>
          <pc:docMk/>
          <pc:sldMk cId="999491549" sldId="259"/>
        </pc:sldMkLst>
        <pc:picChg chg="del">
          <ac:chgData name="Daniel Scheiman" userId="3adabb99ccabc8e3" providerId="LiveId" clId="{5FD5BD44-04EA-4C32-AF5F-23EBC8837AB2}" dt="2024-03-05T01:36:17.890" v="76" actId="478"/>
          <ac:picMkLst>
            <pc:docMk/>
            <pc:sldMk cId="999491549" sldId="259"/>
            <ac:picMk id="3" creationId="{7CAB2FB3-6C31-DC6C-0228-F51088C6AF1E}"/>
          </ac:picMkLst>
        </pc:picChg>
        <pc:picChg chg="add mod">
          <ac:chgData name="Daniel Scheiman" userId="3adabb99ccabc8e3" providerId="LiveId" clId="{5FD5BD44-04EA-4C32-AF5F-23EBC8837AB2}" dt="2024-03-05T01:36:22.742" v="78" actId="27614"/>
          <ac:picMkLst>
            <pc:docMk/>
            <pc:sldMk cId="999491549" sldId="259"/>
            <ac:picMk id="4" creationId="{0129BFAE-50D9-CFF4-FB2C-54ECF0F022BB}"/>
          </ac:picMkLst>
        </pc:picChg>
      </pc:sldChg>
      <pc:sldChg chg="addSp delSp modSp add del mod">
        <pc:chgData name="Daniel Scheiman" userId="3adabb99ccabc8e3" providerId="LiveId" clId="{5FD5BD44-04EA-4C32-AF5F-23EBC8837AB2}" dt="2024-03-05T01:36:46.362" v="84" actId="962"/>
        <pc:sldMkLst>
          <pc:docMk/>
          <pc:sldMk cId="1123177882" sldId="260"/>
        </pc:sldMkLst>
        <pc:picChg chg="del">
          <ac:chgData name="Daniel Scheiman" userId="3adabb99ccabc8e3" providerId="LiveId" clId="{5FD5BD44-04EA-4C32-AF5F-23EBC8837AB2}" dt="2024-03-05T01:36:31.731" v="81" actId="478"/>
          <ac:picMkLst>
            <pc:docMk/>
            <pc:sldMk cId="1123177882" sldId="260"/>
            <ac:picMk id="3" creationId="{F290DFFA-3B6A-17F2-3820-2CDB009853CA}"/>
          </ac:picMkLst>
        </pc:picChg>
        <pc:picChg chg="add mod">
          <ac:chgData name="Daniel Scheiman" userId="3adabb99ccabc8e3" providerId="LiveId" clId="{5FD5BD44-04EA-4C32-AF5F-23EBC8837AB2}" dt="2024-03-05T01:36:46.362" v="84" actId="962"/>
          <ac:picMkLst>
            <pc:docMk/>
            <pc:sldMk cId="1123177882" sldId="260"/>
            <ac:picMk id="4" creationId="{B5689FE5-1C1D-6075-6A4E-E3E7A800ABD0}"/>
          </ac:picMkLst>
        </pc:picChg>
      </pc:sldChg>
      <pc:sldChg chg="addSp delSp modSp mod">
        <pc:chgData name="Daniel Scheiman" userId="3adabb99ccabc8e3" providerId="LiveId" clId="{5FD5BD44-04EA-4C32-AF5F-23EBC8837AB2}" dt="2024-03-04T23:22:35.474" v="5" actId="21"/>
        <pc:sldMkLst>
          <pc:docMk/>
          <pc:sldMk cId="1295703266" sldId="267"/>
        </pc:sldMkLst>
        <pc:picChg chg="add del mod">
          <ac:chgData name="Daniel Scheiman" userId="3adabb99ccabc8e3" providerId="LiveId" clId="{5FD5BD44-04EA-4C32-AF5F-23EBC8837AB2}" dt="2024-03-04T23:22:35.474" v="5" actId="21"/>
          <ac:picMkLst>
            <pc:docMk/>
            <pc:sldMk cId="1295703266" sldId="267"/>
            <ac:picMk id="5" creationId="{80BF80C2-8135-EF9A-A83B-7F8EE315DE08}"/>
          </ac:picMkLst>
        </pc:picChg>
      </pc:sldChg>
      <pc:sldChg chg="addSp delSp modSp mod">
        <pc:chgData name="Daniel Scheiman" userId="3adabb99ccabc8e3" providerId="LiveId" clId="{5FD5BD44-04EA-4C32-AF5F-23EBC8837AB2}" dt="2024-03-05T14:49:11.005" v="88" actId="962"/>
        <pc:sldMkLst>
          <pc:docMk/>
          <pc:sldMk cId="2799946709" sldId="270"/>
        </pc:sldMkLst>
        <pc:picChg chg="del">
          <ac:chgData name="Daniel Scheiman" userId="3adabb99ccabc8e3" providerId="LiveId" clId="{5FD5BD44-04EA-4C32-AF5F-23EBC8837AB2}" dt="2024-03-05T14:49:07.745" v="85" actId="478"/>
          <ac:picMkLst>
            <pc:docMk/>
            <pc:sldMk cId="2799946709" sldId="270"/>
            <ac:picMk id="3" creationId="{265E0DA0-1D75-00A3-C468-BDC1B0155536}"/>
          </ac:picMkLst>
        </pc:picChg>
        <pc:picChg chg="add mod">
          <ac:chgData name="Daniel Scheiman" userId="3adabb99ccabc8e3" providerId="LiveId" clId="{5FD5BD44-04EA-4C32-AF5F-23EBC8837AB2}" dt="2024-03-05T14:49:11.005" v="88" actId="962"/>
          <ac:picMkLst>
            <pc:docMk/>
            <pc:sldMk cId="2799946709" sldId="270"/>
            <ac:picMk id="4" creationId="{14463702-3A9C-5EFB-5E97-A1A0F854CCDE}"/>
          </ac:picMkLst>
        </pc:picChg>
      </pc:sldChg>
      <pc:sldChg chg="addSp modSp mod">
        <pc:chgData name="Daniel Scheiman" userId="3adabb99ccabc8e3" providerId="LiveId" clId="{5FD5BD44-04EA-4C32-AF5F-23EBC8837AB2}" dt="2024-03-04T23:23:00.872" v="10" actId="14100"/>
        <pc:sldMkLst>
          <pc:docMk/>
          <pc:sldMk cId="3196027261" sldId="273"/>
        </pc:sldMkLst>
        <pc:picChg chg="add mod">
          <ac:chgData name="Daniel Scheiman" userId="3adabb99ccabc8e3" providerId="LiveId" clId="{5FD5BD44-04EA-4C32-AF5F-23EBC8837AB2}" dt="2024-03-04T23:23:00.872" v="10" actId="14100"/>
          <ac:picMkLst>
            <pc:docMk/>
            <pc:sldMk cId="3196027261" sldId="273"/>
            <ac:picMk id="5" creationId="{AD2A8A09-D428-8EE8-D623-13C7B2D66DA8}"/>
          </ac:picMkLst>
        </pc:picChg>
      </pc:sldChg>
      <pc:sldChg chg="addSp modSp mod ord modShow">
        <pc:chgData name="Daniel Scheiman" userId="3adabb99ccabc8e3" providerId="LiveId" clId="{5FD5BD44-04EA-4C32-AF5F-23EBC8837AB2}" dt="2024-03-04T23:32:56.177" v="58" actId="729"/>
        <pc:sldMkLst>
          <pc:docMk/>
          <pc:sldMk cId="1995723074" sldId="274"/>
        </pc:sldMkLst>
        <pc:picChg chg="add mod">
          <ac:chgData name="Daniel Scheiman" userId="3adabb99ccabc8e3" providerId="LiveId" clId="{5FD5BD44-04EA-4C32-AF5F-23EBC8837AB2}" dt="2024-03-04T23:25:44.120" v="20" actId="27614"/>
          <ac:picMkLst>
            <pc:docMk/>
            <pc:sldMk cId="1995723074" sldId="274"/>
            <ac:picMk id="3" creationId="{2C559304-0F0B-AC8C-E0A5-D74FABDBFEBA}"/>
          </ac:picMkLst>
        </pc:picChg>
      </pc:sldChg>
      <pc:sldChg chg="addSp modSp mod ord modShow">
        <pc:chgData name="Daniel Scheiman" userId="3adabb99ccabc8e3" providerId="LiveId" clId="{5FD5BD44-04EA-4C32-AF5F-23EBC8837AB2}" dt="2024-03-04T23:33:05.882" v="61"/>
        <pc:sldMkLst>
          <pc:docMk/>
          <pc:sldMk cId="3132662182" sldId="275"/>
        </pc:sldMkLst>
        <pc:picChg chg="add mod">
          <ac:chgData name="Daniel Scheiman" userId="3adabb99ccabc8e3" providerId="LiveId" clId="{5FD5BD44-04EA-4C32-AF5F-23EBC8837AB2}" dt="2024-03-04T23:26:43.744" v="22" actId="27614"/>
          <ac:picMkLst>
            <pc:docMk/>
            <pc:sldMk cId="3132662182" sldId="275"/>
            <ac:picMk id="3" creationId="{59DAAFCE-7620-BE84-D26E-DC7FEB2701AA}"/>
          </ac:picMkLst>
        </pc:picChg>
      </pc:sldChg>
      <pc:sldChg chg="addSp modSp mod">
        <pc:chgData name="Daniel Scheiman" userId="3adabb99ccabc8e3" providerId="LiveId" clId="{5FD5BD44-04EA-4C32-AF5F-23EBC8837AB2}" dt="2024-03-04T23:23:13.281" v="14" actId="14100"/>
        <pc:sldMkLst>
          <pc:docMk/>
          <pc:sldMk cId="2476440328" sldId="276"/>
        </pc:sldMkLst>
        <pc:picChg chg="add mod">
          <ac:chgData name="Daniel Scheiman" userId="3adabb99ccabc8e3" providerId="LiveId" clId="{5FD5BD44-04EA-4C32-AF5F-23EBC8837AB2}" dt="2024-03-04T23:23:13.281" v="14" actId="14100"/>
          <ac:picMkLst>
            <pc:docMk/>
            <pc:sldMk cId="2476440328" sldId="276"/>
            <ac:picMk id="5" creationId="{80BF80C2-8135-EF9A-A83B-7F8EE315DE08}"/>
          </ac:picMkLst>
        </pc:picChg>
      </pc:sldChg>
      <pc:sldChg chg="addSp delSp modSp new mod ord">
        <pc:chgData name="Daniel Scheiman" userId="3adabb99ccabc8e3" providerId="LiveId" clId="{5FD5BD44-04EA-4C32-AF5F-23EBC8837AB2}" dt="2024-03-04T23:32:26.044" v="55"/>
        <pc:sldMkLst>
          <pc:docMk/>
          <pc:sldMk cId="1117301314" sldId="277"/>
        </pc:sldMkLst>
        <pc:spChg chg="del">
          <ac:chgData name="Daniel Scheiman" userId="3adabb99ccabc8e3" providerId="LiveId" clId="{5FD5BD44-04EA-4C32-AF5F-23EBC8837AB2}" dt="2024-03-04T23:27:17.938" v="27" actId="478"/>
          <ac:spMkLst>
            <pc:docMk/>
            <pc:sldMk cId="1117301314" sldId="277"/>
            <ac:spMk id="2" creationId="{6DF7B519-8E10-4841-3145-1B42DA193AB6}"/>
          </ac:spMkLst>
        </pc:spChg>
        <pc:spChg chg="del">
          <ac:chgData name="Daniel Scheiman" userId="3adabb99ccabc8e3" providerId="LiveId" clId="{5FD5BD44-04EA-4C32-AF5F-23EBC8837AB2}" dt="2024-03-04T23:27:16.793" v="26" actId="478"/>
          <ac:spMkLst>
            <pc:docMk/>
            <pc:sldMk cId="1117301314" sldId="277"/>
            <ac:spMk id="3" creationId="{E1A20F28-8FCF-4942-7C0D-460C2E98654D}"/>
          </ac:spMkLst>
        </pc:spChg>
        <pc:picChg chg="add del mod">
          <ac:chgData name="Daniel Scheiman" userId="3adabb99ccabc8e3" providerId="LiveId" clId="{5FD5BD44-04EA-4C32-AF5F-23EBC8837AB2}" dt="2024-03-04T23:27:23.978" v="30" actId="478"/>
          <ac:picMkLst>
            <pc:docMk/>
            <pc:sldMk cId="1117301314" sldId="277"/>
            <ac:picMk id="1026" creationId="{DB295F15-5389-AB0B-C603-A1CB12FE5874}"/>
          </ac:picMkLst>
        </pc:picChg>
        <pc:picChg chg="add">
          <ac:chgData name="Daniel Scheiman" userId="3adabb99ccabc8e3" providerId="LiveId" clId="{5FD5BD44-04EA-4C32-AF5F-23EBC8837AB2}" dt="2024-03-04T23:27:38.021" v="31"/>
          <ac:picMkLst>
            <pc:docMk/>
            <pc:sldMk cId="1117301314" sldId="277"/>
            <ac:picMk id="1028" creationId="{59320CD8-65CA-6151-C00D-7F01B3902741}"/>
          </ac:picMkLst>
        </pc:picChg>
      </pc:sldChg>
      <pc:sldChg chg="addSp delSp add mod ord">
        <pc:chgData name="Daniel Scheiman" userId="3adabb99ccabc8e3" providerId="LiveId" clId="{5FD5BD44-04EA-4C32-AF5F-23EBC8837AB2}" dt="2024-03-04T23:32:18.276" v="53"/>
        <pc:sldMkLst>
          <pc:docMk/>
          <pc:sldMk cId="1136019274" sldId="278"/>
        </pc:sldMkLst>
        <pc:picChg chg="del">
          <ac:chgData name="Daniel Scheiman" userId="3adabb99ccabc8e3" providerId="LiveId" clId="{5FD5BD44-04EA-4C32-AF5F-23EBC8837AB2}" dt="2024-03-04T23:27:58.046" v="35" actId="478"/>
          <ac:picMkLst>
            <pc:docMk/>
            <pc:sldMk cId="1136019274" sldId="278"/>
            <ac:picMk id="3" creationId="{59DAAFCE-7620-BE84-D26E-DC7FEB2701AA}"/>
          </ac:picMkLst>
        </pc:picChg>
        <pc:picChg chg="add">
          <ac:chgData name="Daniel Scheiman" userId="3adabb99ccabc8e3" providerId="LiveId" clId="{5FD5BD44-04EA-4C32-AF5F-23EBC8837AB2}" dt="2024-03-04T23:28:20.048" v="37"/>
          <ac:picMkLst>
            <pc:docMk/>
            <pc:sldMk cId="1136019274" sldId="278"/>
            <ac:picMk id="2050" creationId="{E0D3A821-09AB-B3DF-AFA2-DA2340FD214B}"/>
          </ac:picMkLst>
        </pc:picChg>
      </pc:sldChg>
      <pc:sldChg chg="addSp delSp modSp add mod replId setBg">
        <pc:chgData name="Daniel Scheiman" userId="3adabb99ccabc8e3" providerId="LiveId" clId="{5FD5BD44-04EA-4C32-AF5F-23EBC8837AB2}" dt="2024-03-04T23:29:34.035" v="41"/>
        <pc:sldMkLst>
          <pc:docMk/>
          <pc:sldMk cId="705402915" sldId="279"/>
        </pc:sldMkLst>
        <pc:spChg chg="add">
          <ac:chgData name="Daniel Scheiman" userId="3adabb99ccabc8e3" providerId="LiveId" clId="{5FD5BD44-04EA-4C32-AF5F-23EBC8837AB2}" dt="2024-03-04T23:29:11.952" v="39" actId="26606"/>
          <ac:spMkLst>
            <pc:docMk/>
            <pc:sldMk cId="705402915" sldId="279"/>
            <ac:spMk id="3079" creationId="{42A4FC2C-047E-45A5-965D-8E1E3BF09BC6}"/>
          </ac:spMkLst>
        </pc:spChg>
        <pc:picChg chg="del">
          <ac:chgData name="Daniel Scheiman" userId="3adabb99ccabc8e3" providerId="LiveId" clId="{5FD5BD44-04EA-4C32-AF5F-23EBC8837AB2}" dt="2024-03-04T23:27:56.701" v="34" actId="478"/>
          <ac:picMkLst>
            <pc:docMk/>
            <pc:sldMk cId="705402915" sldId="279"/>
            <ac:picMk id="3" creationId="{2C559304-0F0B-AC8C-E0A5-D74FABDBFEBA}"/>
          </ac:picMkLst>
        </pc:picChg>
        <pc:picChg chg="add del mod">
          <ac:chgData name="Daniel Scheiman" userId="3adabb99ccabc8e3" providerId="LiveId" clId="{5FD5BD44-04EA-4C32-AF5F-23EBC8837AB2}" dt="2024-03-04T23:29:13.652" v="40" actId="478"/>
          <ac:picMkLst>
            <pc:docMk/>
            <pc:sldMk cId="705402915" sldId="279"/>
            <ac:picMk id="3074" creationId="{F9BAB214-AE37-B25B-F928-365358AE6740}"/>
          </ac:picMkLst>
        </pc:picChg>
        <pc:picChg chg="add">
          <ac:chgData name="Daniel Scheiman" userId="3adabb99ccabc8e3" providerId="LiveId" clId="{5FD5BD44-04EA-4C32-AF5F-23EBC8837AB2}" dt="2024-03-04T23:29:34.035" v="41"/>
          <ac:picMkLst>
            <pc:docMk/>
            <pc:sldMk cId="705402915" sldId="279"/>
            <ac:picMk id="3076" creationId="{07A8F070-5B39-03E9-623F-474545CB8D6F}"/>
          </ac:picMkLst>
        </pc:picChg>
      </pc:sldChg>
      <pc:sldChg chg="addSp delSp modSp add mod ord replId modAnim">
        <pc:chgData name="Daniel Scheiman" userId="3adabb99ccabc8e3" providerId="LiveId" clId="{5FD5BD44-04EA-4C32-AF5F-23EBC8837AB2}" dt="2024-03-05T17:08:30.325" v="124"/>
        <pc:sldMkLst>
          <pc:docMk/>
          <pc:sldMk cId="1736431198" sldId="280"/>
        </pc:sldMkLst>
        <pc:spChg chg="add mod">
          <ac:chgData name="Daniel Scheiman" userId="3adabb99ccabc8e3" providerId="LiveId" clId="{5FD5BD44-04EA-4C32-AF5F-23EBC8837AB2}" dt="2024-03-05T17:08:20.375" v="123" actId="1076"/>
          <ac:spMkLst>
            <pc:docMk/>
            <pc:sldMk cId="1736431198" sldId="280"/>
            <ac:spMk id="2" creationId="{16DE2C9F-0392-9EF3-48A4-55E12BB174D7}"/>
          </ac:spMkLst>
        </pc:spChg>
        <pc:picChg chg="del">
          <ac:chgData name="Daniel Scheiman" userId="3adabb99ccabc8e3" providerId="LiveId" clId="{5FD5BD44-04EA-4C32-AF5F-23EBC8837AB2}" dt="2024-03-04T23:27:54.627" v="33" actId="478"/>
          <ac:picMkLst>
            <pc:docMk/>
            <pc:sldMk cId="1736431198" sldId="280"/>
            <ac:picMk id="1028" creationId="{59320CD8-65CA-6151-C00D-7F01B3902741}"/>
          </ac:picMkLst>
        </pc:picChg>
        <pc:picChg chg="add mod">
          <ac:chgData name="Daniel Scheiman" userId="3adabb99ccabc8e3" providerId="LiveId" clId="{5FD5BD44-04EA-4C32-AF5F-23EBC8837AB2}" dt="2024-03-04T23:30:48.943" v="45" actId="1076"/>
          <ac:picMkLst>
            <pc:docMk/>
            <pc:sldMk cId="1736431198" sldId="280"/>
            <ac:picMk id="4098" creationId="{0F9CBAF5-74EF-E654-5672-1C0B05530531}"/>
          </ac:picMkLst>
        </pc:picChg>
      </pc:sldChg>
      <pc:sldChg chg="addSp add ord">
        <pc:chgData name="Daniel Scheiman" userId="3adabb99ccabc8e3" providerId="LiveId" clId="{5FD5BD44-04EA-4C32-AF5F-23EBC8837AB2}" dt="2024-03-04T23:32:01.949" v="49"/>
        <pc:sldMkLst>
          <pc:docMk/>
          <pc:sldMk cId="4183604568" sldId="281"/>
        </pc:sldMkLst>
        <pc:picChg chg="add">
          <ac:chgData name="Daniel Scheiman" userId="3adabb99ccabc8e3" providerId="LiveId" clId="{5FD5BD44-04EA-4C32-AF5F-23EBC8837AB2}" dt="2024-03-04T23:31:18.431" v="46"/>
          <ac:picMkLst>
            <pc:docMk/>
            <pc:sldMk cId="4183604568" sldId="281"/>
            <ac:picMk id="5122" creationId="{97B3F55B-FF88-9FE1-875C-8EF65277EBF9}"/>
          </ac:picMkLst>
        </pc:picChg>
      </pc:sldChg>
      <pc:sldChg chg="addSp add replId">
        <pc:chgData name="Daniel Scheiman" userId="3adabb99ccabc8e3" providerId="LiveId" clId="{5FD5BD44-04EA-4C32-AF5F-23EBC8837AB2}" dt="2024-03-04T23:31:40.106" v="47"/>
        <pc:sldMkLst>
          <pc:docMk/>
          <pc:sldMk cId="2743909587" sldId="282"/>
        </pc:sldMkLst>
        <pc:picChg chg="add">
          <ac:chgData name="Daniel Scheiman" userId="3adabb99ccabc8e3" providerId="LiveId" clId="{5FD5BD44-04EA-4C32-AF5F-23EBC8837AB2}" dt="2024-03-04T23:31:40.106" v="47"/>
          <ac:picMkLst>
            <pc:docMk/>
            <pc:sldMk cId="2743909587" sldId="282"/>
            <ac:picMk id="6146" creationId="{5FF314B2-A457-5A0A-3B57-55E152279CC7}"/>
          </ac:picMkLst>
        </pc:picChg>
      </pc:sldChg>
      <pc:sldChg chg="addSp delSp new mod">
        <pc:chgData name="Daniel Scheiman" userId="3adabb99ccabc8e3" providerId="LiveId" clId="{5FD5BD44-04EA-4C32-AF5F-23EBC8837AB2}" dt="2024-03-04T23:37:06.809" v="67"/>
        <pc:sldMkLst>
          <pc:docMk/>
          <pc:sldMk cId="2502118299" sldId="283"/>
        </pc:sldMkLst>
        <pc:spChg chg="del">
          <ac:chgData name="Daniel Scheiman" userId="3adabb99ccabc8e3" providerId="LiveId" clId="{5FD5BD44-04EA-4C32-AF5F-23EBC8837AB2}" dt="2024-03-04T23:35:28.847" v="65" actId="478"/>
          <ac:spMkLst>
            <pc:docMk/>
            <pc:sldMk cId="2502118299" sldId="283"/>
            <ac:spMk id="2" creationId="{09D265E4-5340-0AFD-C51B-B9A810F9F96F}"/>
          </ac:spMkLst>
        </pc:spChg>
        <pc:spChg chg="del">
          <ac:chgData name="Daniel Scheiman" userId="3adabb99ccabc8e3" providerId="LiveId" clId="{5FD5BD44-04EA-4C32-AF5F-23EBC8837AB2}" dt="2024-03-04T23:35:27.441" v="64" actId="478"/>
          <ac:spMkLst>
            <pc:docMk/>
            <pc:sldMk cId="2502118299" sldId="283"/>
            <ac:spMk id="3" creationId="{5AD69823-7A5C-8A98-1E92-67239623E779}"/>
          </ac:spMkLst>
        </pc:spChg>
        <pc:picChg chg="add">
          <ac:chgData name="Daniel Scheiman" userId="3adabb99ccabc8e3" providerId="LiveId" clId="{5FD5BD44-04EA-4C32-AF5F-23EBC8837AB2}" dt="2024-03-04T23:37:06.809" v="67"/>
          <ac:picMkLst>
            <pc:docMk/>
            <pc:sldMk cId="2502118299" sldId="283"/>
            <ac:picMk id="7170" creationId="{C227F093-F8E9-26C3-D545-EA723B560730}"/>
          </ac:picMkLst>
        </pc:picChg>
      </pc:sldChg>
      <pc:sldChg chg="add del replId">
        <pc:chgData name="Daniel Scheiman" userId="3adabb99ccabc8e3" providerId="LiveId" clId="{5FD5BD44-04EA-4C32-AF5F-23EBC8837AB2}" dt="2024-03-04T23:35:21.246" v="62" actId="47"/>
        <pc:sldMkLst>
          <pc:docMk/>
          <pc:sldMk cId="3099331216" sldId="283"/>
        </pc:sldMkLst>
      </pc:sldChg>
      <pc:sldChg chg="addSp add ord">
        <pc:chgData name="Daniel Scheiman" userId="3adabb99ccabc8e3" providerId="LiveId" clId="{5FD5BD44-04EA-4C32-AF5F-23EBC8837AB2}" dt="2024-03-04T23:38:01.562" v="70"/>
        <pc:sldMkLst>
          <pc:docMk/>
          <pc:sldMk cId="1840720741" sldId="284"/>
        </pc:sldMkLst>
        <pc:picChg chg="add">
          <ac:chgData name="Daniel Scheiman" userId="3adabb99ccabc8e3" providerId="LiveId" clId="{5FD5BD44-04EA-4C32-AF5F-23EBC8837AB2}" dt="2024-03-04T23:37:55.830" v="68"/>
          <ac:picMkLst>
            <pc:docMk/>
            <pc:sldMk cId="1840720741" sldId="284"/>
            <ac:picMk id="8194" creationId="{E49340AB-CB1F-F868-1B89-BCEE8484323B}"/>
          </ac:picMkLst>
        </pc:picChg>
      </pc:sldChg>
      <pc:sldChg chg="delDesignElem">
        <pc:chgData name="Daniel Scheiman" userId="3adabb99ccabc8e3" providerId="LiveId" clId="{5FD5BD44-04EA-4C32-AF5F-23EBC8837AB2}" dt="2024-03-04T23:39:16.008" v="72"/>
        <pc:sldMkLst>
          <pc:docMk/>
          <pc:sldMk cId="1758515968" sldId="2762"/>
        </pc:sldMkLst>
      </pc:sldChg>
      <pc:sldChg chg="del">
        <pc:chgData name="Daniel Scheiman" userId="3adabb99ccabc8e3" providerId="LiveId" clId="{5FD5BD44-04EA-4C32-AF5F-23EBC8837AB2}" dt="2024-03-04T23:39:24.241" v="75" actId="47"/>
        <pc:sldMkLst>
          <pc:docMk/>
          <pc:sldMk cId="2212491567" sldId="2792"/>
        </pc:sldMkLst>
      </pc:sldChg>
      <pc:sldChg chg="delDesignElem">
        <pc:chgData name="Daniel Scheiman" userId="3adabb99ccabc8e3" providerId="LiveId" clId="{5FD5BD44-04EA-4C32-AF5F-23EBC8837AB2}" dt="2024-03-04T23:39:16.024" v="73"/>
        <pc:sldMkLst>
          <pc:docMk/>
          <pc:sldMk cId="4109247236" sldId="2840"/>
        </pc:sldMkLst>
      </pc:sldChg>
      <pc:sldChg chg="delDesignElem">
        <pc:chgData name="Daniel Scheiman" userId="3adabb99ccabc8e3" providerId="LiveId" clId="{5FD5BD44-04EA-4C32-AF5F-23EBC8837AB2}" dt="2024-03-04T23:39:16.024" v="74"/>
        <pc:sldMkLst>
          <pc:docMk/>
          <pc:sldMk cId="846226392" sldId="2842"/>
        </pc:sldMkLst>
      </pc:sldChg>
      <pc:sldChg chg="delDesignElem">
        <pc:chgData name="Daniel Scheiman" userId="3adabb99ccabc8e3" providerId="LiveId" clId="{5FD5BD44-04EA-4C32-AF5F-23EBC8837AB2}" dt="2024-03-04T23:39:15.992" v="71"/>
        <pc:sldMkLst>
          <pc:docMk/>
          <pc:sldMk cId="3116452311" sldId="294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A83072-ACFC-FD9E-D5CB-11E724A26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E04430-0BCB-D8C2-5B52-3B9F7E6775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F2963F-420E-A429-9DAA-2E5D01BCF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6D41-C8A1-4EA1-8FF0-9AE00739151C}" type="datetimeFigureOut">
              <a:rPr lang="es-MX" smtClean="0"/>
              <a:t>05/03/2024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DB9BF4-92C0-B2F3-465E-03A428514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1B001A-F56A-7ED6-E7E5-3E56BACE2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F568-899B-484F-9AEE-5CAC3446DE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3175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98BC01-1015-8789-28EA-07A9A95E1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E1F2316-2EEF-0BA0-5E15-100688D4A9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13D878-F966-624F-9586-954D5831A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6D41-C8A1-4EA1-8FF0-9AE00739151C}" type="datetimeFigureOut">
              <a:rPr lang="es-MX" smtClean="0"/>
              <a:t>05/03/2024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71245F-E280-E7B7-BCD8-C746FAA9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F256D5-EA46-384D-F404-A3476E7FC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F568-899B-484F-9AEE-5CAC3446DE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0536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537F506-4A03-0E8F-77A0-4C677FB678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9B2F654-F730-8D24-B553-0963E087C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8E1063-7BC1-38C1-3FC9-6D6848843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6D41-C8A1-4EA1-8FF0-9AE00739151C}" type="datetimeFigureOut">
              <a:rPr lang="es-MX" smtClean="0"/>
              <a:t>05/03/2024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35E057-9475-F670-A792-84331A9C3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08D420-6FAA-620B-4364-35AD9D7B8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F568-899B-484F-9AEE-5CAC3446DE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2427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50"/>
          </p:nvPr>
        </p:nvSpPr>
        <p:spPr>
          <a:xfrm>
            <a:off x="8032054" y="1516566"/>
            <a:ext cx="2671205" cy="391407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51"/>
          </p:nvPr>
        </p:nvSpPr>
        <p:spPr>
          <a:xfrm>
            <a:off x="4822961" y="1516566"/>
            <a:ext cx="2671205" cy="391407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635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41"/>
          </p:nvPr>
        </p:nvSpPr>
        <p:spPr>
          <a:xfrm>
            <a:off x="0" y="0"/>
            <a:ext cx="6078998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3926252" y="6289288"/>
            <a:ext cx="4104717" cy="3456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 dirty="0">
              <a:latin typeface="Source Sans Pr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011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CC61FD-2EA5-54B7-9121-B2D3A4FA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791B4B-6D97-8FBA-B840-91B45388A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DA3CAB-E393-C001-3E93-3E8BAF780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6D41-C8A1-4EA1-8FF0-9AE00739151C}" type="datetimeFigureOut">
              <a:rPr lang="es-MX" smtClean="0"/>
              <a:t>05/03/2024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34A1EA-5DAB-4747-7421-5725D26EC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5D5401-C23B-5A43-D5EF-71BEEA99B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F568-899B-484F-9AEE-5CAC3446DE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1955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E1FFFA-363B-C333-550A-F32A1CFB0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A89E84-92FC-F80D-0099-BFF0AB2D5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6B8BF8-D795-DEAC-BEDE-C111B7FAD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6D41-C8A1-4EA1-8FF0-9AE00739151C}" type="datetimeFigureOut">
              <a:rPr lang="es-MX" smtClean="0"/>
              <a:t>05/03/2024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2F09EC-5F16-678B-CB65-7F3AA5139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514334-8EFF-075D-608D-FC044107E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F568-899B-484F-9AEE-5CAC3446DE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9539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36492E-AB9E-6E66-E1B4-AC5AABB23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342D34-BC80-608C-5D39-4DD8D5308B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96790E8-041F-5606-CA3B-F7F609F734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05F91B-BE41-6E01-FA9D-14D91EC57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6D41-C8A1-4EA1-8FF0-9AE00739151C}" type="datetimeFigureOut">
              <a:rPr lang="es-MX" smtClean="0"/>
              <a:t>05/03/2024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37DD94-D779-468E-F316-227A8C06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844392-F18B-9363-D54D-BDFB80767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F568-899B-484F-9AEE-5CAC3446DE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0952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6B67C8-1834-44DC-FA53-BF4E0B62F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A697F5-6CA9-847A-3A42-72CF8E9BE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BCCCE37-08B7-7913-F4CD-FB98C75CC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C13C344-6BC1-AA96-C117-970814C0B6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9DFFDA4-F8AE-39CB-BD2E-C59806A29D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3EA2622-8903-BCEE-483F-B1159674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6D41-C8A1-4EA1-8FF0-9AE00739151C}" type="datetimeFigureOut">
              <a:rPr lang="es-MX" smtClean="0"/>
              <a:t>05/03/2024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BA30F25-454F-E9EB-F662-E3BC004F8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C61C646-5914-78AC-2A2C-CAE4CDA13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F568-899B-484F-9AEE-5CAC3446DE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5511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22A558-9C38-95B8-27FF-80DB29BA4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898E068-C163-9F26-198F-59EA5133F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6D41-C8A1-4EA1-8FF0-9AE00739151C}" type="datetimeFigureOut">
              <a:rPr lang="es-MX" smtClean="0"/>
              <a:t>05/03/2024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0075945-545E-C3D3-A983-A4900BF49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49030D5-7532-8CBB-CD90-3FF689D7D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F568-899B-484F-9AEE-5CAC3446DE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2169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B3CCC67-E219-FD51-A5B4-B331C96B7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6D41-C8A1-4EA1-8FF0-9AE00739151C}" type="datetimeFigureOut">
              <a:rPr lang="es-MX" smtClean="0"/>
              <a:t>05/03/2024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A7AC59C-F304-37DE-23B7-39CF32F6A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DBDC15B-6D94-FC43-98EA-DBC1E6233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F568-899B-484F-9AEE-5CAC3446DE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6018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9922B8-6846-3243-83D1-59B495223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B54216-5390-27BC-8ABE-38C2E9387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9138C0-DBE6-61DA-3AA4-445D77216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8DC830B-400F-4AEF-06FA-15B3D1245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6D41-C8A1-4EA1-8FF0-9AE00739151C}" type="datetimeFigureOut">
              <a:rPr lang="es-MX" smtClean="0"/>
              <a:t>05/03/2024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7A5D5AC-1DBD-2372-297F-0A07B6609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1D29F0-7DDD-CEBF-FCE7-12A742AD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F568-899B-484F-9AEE-5CAC3446DE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5955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982B7C-9B32-B969-F0BD-C0153E12C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503271B-E418-3C91-E940-37DB0ED2BA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948178-A11B-91A6-F7EA-284B27FAF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2141F7-4C3A-452B-8EB6-A7CCCFF35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6D41-C8A1-4EA1-8FF0-9AE00739151C}" type="datetimeFigureOut">
              <a:rPr lang="es-MX" smtClean="0"/>
              <a:t>05/03/2024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F2BCC1-0CDD-B60B-E6F1-62AAD1534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A2459B8-19D6-39A5-78F2-43FD4F881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F568-899B-484F-9AEE-5CAC3446DE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5012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8AC0277-AA60-3A38-C332-C3A6536FD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2E95AB-35C9-0FCC-C0C9-94476EEE1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0591C5-3FCC-4FAE-203C-75450240A9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2E6D41-C8A1-4EA1-8FF0-9AE00739151C}" type="datetimeFigureOut">
              <a:rPr lang="es-MX" smtClean="0"/>
              <a:t>05/03/2024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706FC8-D242-4297-0401-8EA9850DDE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2F474F-53F1-EB53-B99A-71994EFE9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AEF568-899B-484F-9AEE-5CAC3446DE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041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a captura de pantalla de un videojuego&#10;&#10;Descripción generada automáticamente con confianza baja">
            <a:extLst>
              <a:ext uri="{FF2B5EF4-FFF2-40B4-BE49-F238E27FC236}">
                <a16:creationId xmlns:a16="http://schemas.microsoft.com/office/drawing/2014/main" id="{8F8240EB-A322-E30D-3ABF-A15216577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45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C51963C-726D-E530-81A9-E1498CF64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00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ABF31097-B0DE-00EB-B9E6-7B8324BBC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67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D2A8A09-D428-8EE8-D623-13C7B2D66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8" y="377536"/>
            <a:ext cx="11956472" cy="610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27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07A8F070-5B39-03E9-623F-474545CB8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0"/>
            <a:ext cx="8180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402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ay be an image of text that says '27-30 MAY BLUE DIAMOND LUXURY BOUTIQUE HOTEL $750 USD SINGLE OCCUPANCY IN Menito enico: FamTrips'">
            <a:extLst>
              <a:ext uri="{FF2B5EF4-FFF2-40B4-BE49-F238E27FC236}">
                <a16:creationId xmlns:a16="http://schemas.microsoft.com/office/drawing/2014/main" id="{5FF314B2-A457-5A0A-3B57-55E152279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0"/>
            <a:ext cx="8180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909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0D3A821-09AB-B3DF-AFA2-DA2340FD2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0"/>
            <a:ext cx="8180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019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7B3F55B-FF88-9FE1-875C-8EF65277E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0"/>
            <a:ext cx="8180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604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y be an image of 2 people and text that says 'COUPLES FAMTRIP Mexito Me FamTrips exico 1 DREAMS Natura RESORT&amp;SPA RESORT SPA 11-14 SEPTEMBER $950 USD PER COUPLE'">
            <a:extLst>
              <a:ext uri="{FF2B5EF4-FFF2-40B4-BE49-F238E27FC236}">
                <a16:creationId xmlns:a16="http://schemas.microsoft.com/office/drawing/2014/main" id="{0F9CBAF5-74EF-E654-5672-1C0B05530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741" y="0"/>
            <a:ext cx="81805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6DE2C9F-0392-9EF3-48A4-55E12BB174D7}"/>
              </a:ext>
            </a:extLst>
          </p:cNvPr>
          <p:cNvSpPr/>
          <p:nvPr/>
        </p:nvSpPr>
        <p:spPr>
          <a:xfrm rot="19042655">
            <a:off x="5513988" y="2333049"/>
            <a:ext cx="5155194" cy="584775"/>
          </a:xfrm>
          <a:prstGeom prst="rect">
            <a:avLst/>
          </a:prstGeom>
          <a:solidFill>
            <a:srgbClr val="00B0F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info@</a:t>
            </a:r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mexicofamtrips</a:t>
            </a:r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173643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59320CD8-65CA-6151-C00D-7F01B3902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0"/>
            <a:ext cx="8180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301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 con confianza media">
            <a:extLst>
              <a:ext uri="{FF2B5EF4-FFF2-40B4-BE49-F238E27FC236}">
                <a16:creationId xmlns:a16="http://schemas.microsoft.com/office/drawing/2014/main" id="{59DAAFCE-7620-BE84-D26E-DC7FEB270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62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062D4863-7EBE-9237-D321-129E889D8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21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foto, firmar, diferente, agua&#10;&#10;Descripción generada automáticamente">
            <a:extLst>
              <a:ext uri="{FF2B5EF4-FFF2-40B4-BE49-F238E27FC236}">
                <a16:creationId xmlns:a16="http://schemas.microsoft.com/office/drawing/2014/main" id="{2C559304-0F0B-AC8C-E0A5-D74FABDBF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23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0BF80C2-8135-EF9A-A83B-7F8EE315D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41" y="1007052"/>
            <a:ext cx="12008859" cy="480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40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o photo description available.">
            <a:extLst>
              <a:ext uri="{FF2B5EF4-FFF2-40B4-BE49-F238E27FC236}">
                <a16:creationId xmlns:a16="http://schemas.microsoft.com/office/drawing/2014/main" id="{E49340AB-CB1F-F868-1B89-BCEE8484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0"/>
            <a:ext cx="8180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720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C227F093-F8E9-26C3-D545-EA723B560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0"/>
            <a:ext cx="8180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118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E5E46C29-5634-7D38-543E-C6967CCE4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03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Word&#10;&#10;Descripción generada automáticamente">
            <a:extLst>
              <a:ext uri="{FF2B5EF4-FFF2-40B4-BE49-F238E27FC236}">
                <a16:creationId xmlns:a16="http://schemas.microsoft.com/office/drawing/2014/main" id="{95C5867D-A365-6C63-DDFE-B0AC1FAF3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46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E6954195-ED10-D5CC-D0B4-81606FDBF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80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Escala de tiempo&#10;&#10;Descripción generada automáticamente">
            <a:extLst>
              <a:ext uri="{FF2B5EF4-FFF2-40B4-BE49-F238E27FC236}">
                <a16:creationId xmlns:a16="http://schemas.microsoft.com/office/drawing/2014/main" id="{14463702-3A9C-5EFB-5E97-A1A0F854C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46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793087D7-C63C-5BB3-554F-79A3DE963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51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4DB7A36-14E0-4529-AF2F-6C6F6C678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86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de un celular con la imagen de un dibujo animado&#10;&#10;Descripción generada automáticamente con confianza media">
            <a:extLst>
              <a:ext uri="{FF2B5EF4-FFF2-40B4-BE49-F238E27FC236}">
                <a16:creationId xmlns:a16="http://schemas.microsoft.com/office/drawing/2014/main" id="{3A61F427-0C0C-8A90-7D11-DC79BF8EA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89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D96495C-A021-4240-8D79-C4DE30167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2" r="4434" b="1"/>
          <a:stretch/>
        </p:blipFill>
        <p:spPr>
          <a:xfrm>
            <a:off x="5063358" y="1"/>
            <a:ext cx="7127057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AC6E5A4-207D-40C2-A515-5F7DE038CD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122" y="1802497"/>
            <a:ext cx="6261604" cy="272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274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grupo de personas en una tienda&#10;&#10;Descripción generada automáticamente">
            <a:extLst>
              <a:ext uri="{FF2B5EF4-FFF2-40B4-BE49-F238E27FC236}">
                <a16:creationId xmlns:a16="http://schemas.microsoft.com/office/drawing/2014/main" id="{E4041E47-D1A9-E7C9-FCC4-2B22E2A561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0711" r="17007" b="7123"/>
          <a:stretch/>
        </p:blipFill>
        <p:spPr>
          <a:xfrm>
            <a:off x="0" y="-300"/>
            <a:ext cx="12192000" cy="68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54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person, outdoor, crowd&#10;&#10;Description automatically generated">
            <a:extLst>
              <a:ext uri="{FF2B5EF4-FFF2-40B4-BE49-F238E27FC236}">
                <a16:creationId xmlns:a16="http://schemas.microsoft.com/office/drawing/2014/main" id="{94412A99-2751-4A75-A9BA-AE4C716C560B}"/>
              </a:ext>
            </a:extLst>
          </p:cNvPr>
          <p:cNvPicPr>
            <a:picLocks noGrp="1" noChangeAspect="1"/>
          </p:cNvPicPr>
          <p:nvPr>
            <p:ph type="pic" sz="quarter" idx="5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4"/>
          <a:stretch/>
        </p:blipFill>
        <p:spPr>
          <a:xfrm>
            <a:off x="1598" y="1282"/>
            <a:ext cx="12188815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039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ay be an image of 6 people">
            <a:extLst>
              <a:ext uri="{FF2B5EF4-FFF2-40B4-BE49-F238E27FC236}">
                <a16:creationId xmlns:a16="http://schemas.microsoft.com/office/drawing/2014/main" id="{DAA8ED21-CB1F-38A7-0632-5AFACF090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200" y="984739"/>
            <a:ext cx="2879083" cy="485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y be an image of 8 people and people playing basketball">
            <a:extLst>
              <a:ext uri="{FF2B5EF4-FFF2-40B4-BE49-F238E27FC236}">
                <a16:creationId xmlns:a16="http://schemas.microsoft.com/office/drawing/2014/main" id="{BB162428-4ECD-23DA-0F7F-481D9AF16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7976" y="984739"/>
            <a:ext cx="2880360" cy="485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ay be an image of 5 people">
            <a:extLst>
              <a:ext uri="{FF2B5EF4-FFF2-40B4-BE49-F238E27FC236}">
                <a16:creationId xmlns:a16="http://schemas.microsoft.com/office/drawing/2014/main" id="{91C29C0A-5FBE-68CA-A4BF-42712CB8E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3941" y="984739"/>
            <a:ext cx="2880360" cy="485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452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y be an image of 8 people, toy and text">
            <a:extLst>
              <a:ext uri="{FF2B5EF4-FFF2-40B4-BE49-F238E27FC236}">
                <a16:creationId xmlns:a16="http://schemas.microsoft.com/office/drawing/2014/main" id="{F37D5BE4-AEC4-6A77-1605-DADB530D5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200" y="1083213"/>
            <a:ext cx="2879083" cy="469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y be an image of 7 people, hospital and text">
            <a:extLst>
              <a:ext uri="{FF2B5EF4-FFF2-40B4-BE49-F238E27FC236}">
                <a16:creationId xmlns:a16="http://schemas.microsoft.com/office/drawing/2014/main" id="{648FB591-2518-D646-8E26-AB80884FF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7976" y="1083213"/>
            <a:ext cx="2880360" cy="469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ay be an image of 12 people and van">
            <a:extLst>
              <a:ext uri="{FF2B5EF4-FFF2-40B4-BE49-F238E27FC236}">
                <a16:creationId xmlns:a16="http://schemas.microsoft.com/office/drawing/2014/main" id="{431C7B73-B593-99DD-77E7-65E7624E2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3941" y="1083213"/>
            <a:ext cx="2880360" cy="469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5159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AE4F70BE-196F-A777-A5D3-3C9F9DC4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9990" y="643467"/>
            <a:ext cx="665201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631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ay be an image of 1 person, bicycle, tree and text">
            <a:extLst>
              <a:ext uri="{FF2B5EF4-FFF2-40B4-BE49-F238E27FC236}">
                <a16:creationId xmlns:a16="http://schemas.microsoft.com/office/drawing/2014/main" id="{A142A1A6-E5A2-A89E-5163-2C4CA15E2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5" r="3902"/>
          <a:stretch/>
        </p:blipFill>
        <p:spPr bwMode="auto">
          <a:xfrm>
            <a:off x="965200" y="977454"/>
            <a:ext cx="2879083" cy="490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ay be an image of 5 people, tree and text">
            <a:extLst>
              <a:ext uri="{FF2B5EF4-FFF2-40B4-BE49-F238E27FC236}">
                <a16:creationId xmlns:a16="http://schemas.microsoft.com/office/drawing/2014/main" id="{2C51CD2C-D968-D89C-D736-62B5D8CF9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59"/>
          <a:stretch/>
        </p:blipFill>
        <p:spPr bwMode="auto">
          <a:xfrm>
            <a:off x="4677198" y="965199"/>
            <a:ext cx="2821915" cy="492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A person standing in front of a group of children&#10;&#10;Description automatically generated with medium confidence">
            <a:extLst>
              <a:ext uri="{FF2B5EF4-FFF2-40B4-BE49-F238E27FC236}">
                <a16:creationId xmlns:a16="http://schemas.microsoft.com/office/drawing/2014/main" id="{2955F4F6-E7DE-47A6-B55E-82A848656D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6" r="31538" b="-1"/>
          <a:stretch/>
        </p:blipFill>
        <p:spPr>
          <a:xfrm>
            <a:off x="8347706" y="965199"/>
            <a:ext cx="2872829" cy="4927601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D2260248-1AC7-46BC-B8AC-437A91A1E9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9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2472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y be an image of 9 people and bicycle">
            <a:extLst>
              <a:ext uri="{FF2B5EF4-FFF2-40B4-BE49-F238E27FC236}">
                <a16:creationId xmlns:a16="http://schemas.microsoft.com/office/drawing/2014/main" id="{A688256B-9DA3-B42F-B4E2-30DCF2A77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5" b="637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2263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AC12FC9B-7ED0-0E6A-8F47-C3A4A9304F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3" b="94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61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0B1DD66-C9C6-94DF-A45C-344CEB22D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77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0129BFAE-50D9-CFF4-FB2C-54ECF0F02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91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Aplicación, Word, Sitio web&#10;&#10;Descripción generada automáticamente">
            <a:extLst>
              <a:ext uri="{FF2B5EF4-FFF2-40B4-BE49-F238E27FC236}">
                <a16:creationId xmlns:a16="http://schemas.microsoft.com/office/drawing/2014/main" id="{B5689FE5-1C1D-6075-6A4E-E3E7A800A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77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6E507FD-960E-10DF-6A11-229A18ACA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22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Descripción generada automáticamente">
            <a:extLst>
              <a:ext uri="{FF2B5EF4-FFF2-40B4-BE49-F238E27FC236}">
                <a16:creationId xmlns:a16="http://schemas.microsoft.com/office/drawing/2014/main" id="{1A146307-7434-FE98-1B70-7CB711971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01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Descripción generada automáticamente con confianza media">
            <a:extLst>
              <a:ext uri="{FF2B5EF4-FFF2-40B4-BE49-F238E27FC236}">
                <a16:creationId xmlns:a16="http://schemas.microsoft.com/office/drawing/2014/main" id="{06FBCAC2-FD59-8983-5C41-128B14C82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8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21BD1C2-83EE-23D5-3CE9-1424521B6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606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5</Words>
  <Application>Microsoft Office PowerPoint</Application>
  <PresentationFormat>Panorámica</PresentationFormat>
  <Paragraphs>1</Paragraphs>
  <Slides>39</Slides>
  <Notes>0</Notes>
  <HiddenSlides>2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5" baseType="lpstr">
      <vt:lpstr>Aptos</vt:lpstr>
      <vt:lpstr>Aptos Display</vt:lpstr>
      <vt:lpstr>Arial</vt:lpstr>
      <vt:lpstr>Lato Light</vt:lpstr>
      <vt:lpstr>Source Sans Pro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 Scheiman</dc:creator>
  <cp:lastModifiedBy>Daniel Scheiman</cp:lastModifiedBy>
  <cp:revision>1</cp:revision>
  <dcterms:created xsi:type="dcterms:W3CDTF">2024-03-04T23:15:19Z</dcterms:created>
  <dcterms:modified xsi:type="dcterms:W3CDTF">2024-03-05T17:08:40Z</dcterms:modified>
</cp:coreProperties>
</file>